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18288000" cy="10287000"/>
  <p:notesSz cx="6858000" cy="9144000"/>
  <p:embeddedFontLst>
    <p:embeddedFont>
      <p:font typeface="Canva Sans" panose="020B0604020202020204" charset="0"/>
      <p:regular r:id="rId12"/>
    </p:embeddedFont>
    <p:embeddedFont>
      <p:font typeface="Canva Sans Bold" panose="020B0604020202020204" charset="0"/>
      <p:regular r:id="rId13"/>
    </p:embeddedFont>
    <p:embeddedFont>
      <p:font typeface="Libre Baskerville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3" d="100"/>
          <a:sy n="33" d="100"/>
        </p:scale>
        <p:origin x="1234" y="6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70F788-1034-4AC4-BCBB-2DA797198A5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61B8D18-54E2-4CFF-929B-48AE810B0391}">
      <dgm:prSet/>
      <dgm:spPr/>
      <dgm:t>
        <a:bodyPr/>
        <a:lstStyle/>
        <a:p>
          <a:r>
            <a:rPr lang="en-US"/>
            <a:t>Login</a:t>
          </a:r>
        </a:p>
      </dgm:t>
    </dgm:pt>
    <dgm:pt modelId="{ECEDFC6B-EA5D-4B4D-9E4B-29E1610B66BB}" type="parTrans" cxnId="{CCC41C8B-93B4-4CB8-9F6C-54B22DE52F4B}">
      <dgm:prSet/>
      <dgm:spPr/>
      <dgm:t>
        <a:bodyPr/>
        <a:lstStyle/>
        <a:p>
          <a:endParaRPr lang="en-US"/>
        </a:p>
      </dgm:t>
    </dgm:pt>
    <dgm:pt modelId="{796E8845-0F63-414F-80B3-7804A3D4B814}" type="sibTrans" cxnId="{CCC41C8B-93B4-4CB8-9F6C-54B22DE52F4B}">
      <dgm:prSet/>
      <dgm:spPr/>
      <dgm:t>
        <a:bodyPr/>
        <a:lstStyle/>
        <a:p>
          <a:endParaRPr lang="en-US"/>
        </a:p>
      </dgm:t>
    </dgm:pt>
    <dgm:pt modelId="{F6425432-6F2E-4447-B27C-F8205C9ED959}">
      <dgm:prSet/>
      <dgm:spPr/>
      <dgm:t>
        <a:bodyPr/>
        <a:lstStyle/>
        <a:p>
          <a:r>
            <a:rPr lang="en-US"/>
            <a:t>Add Movie</a:t>
          </a:r>
        </a:p>
      </dgm:t>
    </dgm:pt>
    <dgm:pt modelId="{4D5A2AC2-1077-477A-8570-B84F87654E0F}" type="parTrans" cxnId="{146EB709-F00A-43EF-962E-C7DA02B47983}">
      <dgm:prSet/>
      <dgm:spPr/>
      <dgm:t>
        <a:bodyPr/>
        <a:lstStyle/>
        <a:p>
          <a:endParaRPr lang="en-US"/>
        </a:p>
      </dgm:t>
    </dgm:pt>
    <dgm:pt modelId="{C7BB16E1-F52F-4D46-A15A-BD00A812C619}" type="sibTrans" cxnId="{146EB709-F00A-43EF-962E-C7DA02B47983}">
      <dgm:prSet/>
      <dgm:spPr/>
      <dgm:t>
        <a:bodyPr/>
        <a:lstStyle/>
        <a:p>
          <a:endParaRPr lang="en-US"/>
        </a:p>
      </dgm:t>
    </dgm:pt>
    <dgm:pt modelId="{BC451B6F-8832-4CDF-AA8F-0915072E9BC0}">
      <dgm:prSet/>
      <dgm:spPr/>
      <dgm:t>
        <a:bodyPr/>
        <a:lstStyle/>
        <a:p>
          <a:r>
            <a:rPr lang="en-US"/>
            <a:t>View Movie List</a:t>
          </a:r>
        </a:p>
      </dgm:t>
    </dgm:pt>
    <dgm:pt modelId="{B92072F8-9ABA-4A4E-8B4C-AEFEAFDDA99A}" type="parTrans" cxnId="{022B0F53-388E-47A9-85F0-EAA4FCA936B6}">
      <dgm:prSet/>
      <dgm:spPr/>
      <dgm:t>
        <a:bodyPr/>
        <a:lstStyle/>
        <a:p>
          <a:endParaRPr lang="en-US"/>
        </a:p>
      </dgm:t>
    </dgm:pt>
    <dgm:pt modelId="{0DBF932A-8025-4BBE-9143-A6A2841ED398}" type="sibTrans" cxnId="{022B0F53-388E-47A9-85F0-EAA4FCA936B6}">
      <dgm:prSet/>
      <dgm:spPr/>
      <dgm:t>
        <a:bodyPr/>
        <a:lstStyle/>
        <a:p>
          <a:endParaRPr lang="en-US"/>
        </a:p>
      </dgm:t>
    </dgm:pt>
    <dgm:pt modelId="{F46CC959-6347-4CA7-B30F-EE3DE2D9A558}">
      <dgm:prSet/>
      <dgm:spPr/>
      <dgm:t>
        <a:bodyPr/>
        <a:lstStyle/>
        <a:p>
          <a:r>
            <a:rPr lang="en-US"/>
            <a:t>Book Tickets</a:t>
          </a:r>
        </a:p>
      </dgm:t>
    </dgm:pt>
    <dgm:pt modelId="{9C78E67A-34E1-4C74-B521-73B95F67CEAB}" type="parTrans" cxnId="{A3022B95-D632-49ED-939B-C624D5ABE44C}">
      <dgm:prSet/>
      <dgm:spPr/>
      <dgm:t>
        <a:bodyPr/>
        <a:lstStyle/>
        <a:p>
          <a:endParaRPr lang="en-US"/>
        </a:p>
      </dgm:t>
    </dgm:pt>
    <dgm:pt modelId="{299082D5-28FA-475F-81D0-2BE28C6F041E}" type="sibTrans" cxnId="{A3022B95-D632-49ED-939B-C624D5ABE44C}">
      <dgm:prSet/>
      <dgm:spPr/>
      <dgm:t>
        <a:bodyPr/>
        <a:lstStyle/>
        <a:p>
          <a:endParaRPr lang="en-US"/>
        </a:p>
      </dgm:t>
    </dgm:pt>
    <dgm:pt modelId="{E1FE0EE9-5A24-412D-8703-8B7A9CC166D8}">
      <dgm:prSet/>
      <dgm:spPr/>
      <dgm:t>
        <a:bodyPr/>
        <a:lstStyle/>
        <a:p>
          <a:r>
            <a:rPr lang="en-US"/>
            <a:t>Generate Bill</a:t>
          </a:r>
        </a:p>
      </dgm:t>
    </dgm:pt>
    <dgm:pt modelId="{0182EE91-0963-49F5-B68F-6544EAF7623B}" type="parTrans" cxnId="{0AD575BC-31CB-4E64-9CB6-9775F2A9CCB3}">
      <dgm:prSet/>
      <dgm:spPr/>
      <dgm:t>
        <a:bodyPr/>
        <a:lstStyle/>
        <a:p>
          <a:endParaRPr lang="en-US"/>
        </a:p>
      </dgm:t>
    </dgm:pt>
    <dgm:pt modelId="{F88DB99B-47F1-4A29-9EA7-CA7BC3AE7693}" type="sibTrans" cxnId="{0AD575BC-31CB-4E64-9CB6-9775F2A9CCB3}">
      <dgm:prSet/>
      <dgm:spPr/>
      <dgm:t>
        <a:bodyPr/>
        <a:lstStyle/>
        <a:p>
          <a:endParaRPr lang="en-US"/>
        </a:p>
      </dgm:t>
    </dgm:pt>
    <dgm:pt modelId="{1EEF465D-C4CE-4949-9C5A-1C24314BF583}" type="pres">
      <dgm:prSet presAssocID="{C570F788-1034-4AC4-BCBB-2DA797198A51}" presName="linear" presStyleCnt="0">
        <dgm:presLayoutVars>
          <dgm:animLvl val="lvl"/>
          <dgm:resizeHandles val="exact"/>
        </dgm:presLayoutVars>
      </dgm:prSet>
      <dgm:spPr/>
    </dgm:pt>
    <dgm:pt modelId="{DA32E18E-C872-4B67-AE29-007748693204}" type="pres">
      <dgm:prSet presAssocID="{D61B8D18-54E2-4CFF-929B-48AE810B0391}" presName="parentText" presStyleLbl="node1" presStyleIdx="0" presStyleCnt="5" custLinFactNeighborY="-70220">
        <dgm:presLayoutVars>
          <dgm:chMax val="0"/>
          <dgm:bulletEnabled val="1"/>
        </dgm:presLayoutVars>
      </dgm:prSet>
      <dgm:spPr/>
    </dgm:pt>
    <dgm:pt modelId="{53D74BA6-366B-4081-A1FF-DE0F580E532C}" type="pres">
      <dgm:prSet presAssocID="{796E8845-0F63-414F-80B3-7804A3D4B814}" presName="spacer" presStyleCnt="0"/>
      <dgm:spPr/>
    </dgm:pt>
    <dgm:pt modelId="{5075397F-6E9B-4C9E-8403-0043D3E05975}" type="pres">
      <dgm:prSet presAssocID="{F6425432-6F2E-4447-B27C-F8205C9ED95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8124E8E-5F88-4426-B166-4E97DFADCE8F}" type="pres">
      <dgm:prSet presAssocID="{C7BB16E1-F52F-4D46-A15A-BD00A812C619}" presName="spacer" presStyleCnt="0"/>
      <dgm:spPr/>
    </dgm:pt>
    <dgm:pt modelId="{C1B1B76D-758A-4DC8-8111-C74630CBAC4E}" type="pres">
      <dgm:prSet presAssocID="{BC451B6F-8832-4CDF-AA8F-0915072E9BC0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4FD871C-3AAA-439B-8CD5-6F261E86FE0F}" type="pres">
      <dgm:prSet presAssocID="{0DBF932A-8025-4BBE-9143-A6A2841ED398}" presName="spacer" presStyleCnt="0"/>
      <dgm:spPr/>
    </dgm:pt>
    <dgm:pt modelId="{AB2DC80B-6D64-4DE6-AAD3-A11EFFC217C9}" type="pres">
      <dgm:prSet presAssocID="{F46CC959-6347-4CA7-B30F-EE3DE2D9A55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C3F0AC9-F4B1-4420-95CB-679B5587BD79}" type="pres">
      <dgm:prSet presAssocID="{299082D5-28FA-475F-81D0-2BE28C6F041E}" presName="spacer" presStyleCnt="0"/>
      <dgm:spPr/>
    </dgm:pt>
    <dgm:pt modelId="{571C5706-9CEF-48B8-84F4-1C889AD7562A}" type="pres">
      <dgm:prSet presAssocID="{E1FE0EE9-5A24-412D-8703-8B7A9CC166D8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03AD0107-7B72-4E46-9996-8ABBC5ADE441}" type="presOf" srcId="{E1FE0EE9-5A24-412D-8703-8B7A9CC166D8}" destId="{571C5706-9CEF-48B8-84F4-1C889AD7562A}" srcOrd="0" destOrd="0" presId="urn:microsoft.com/office/officeart/2005/8/layout/vList2"/>
    <dgm:cxn modelId="{146EB709-F00A-43EF-962E-C7DA02B47983}" srcId="{C570F788-1034-4AC4-BCBB-2DA797198A51}" destId="{F6425432-6F2E-4447-B27C-F8205C9ED959}" srcOrd="1" destOrd="0" parTransId="{4D5A2AC2-1077-477A-8570-B84F87654E0F}" sibTransId="{C7BB16E1-F52F-4D46-A15A-BD00A812C619}"/>
    <dgm:cxn modelId="{2357E61F-96E2-4C13-A091-36FDE188735F}" type="presOf" srcId="{D61B8D18-54E2-4CFF-929B-48AE810B0391}" destId="{DA32E18E-C872-4B67-AE29-007748693204}" srcOrd="0" destOrd="0" presId="urn:microsoft.com/office/officeart/2005/8/layout/vList2"/>
    <dgm:cxn modelId="{C1D44038-6819-44EA-B114-7668F5232AAB}" type="presOf" srcId="{C570F788-1034-4AC4-BCBB-2DA797198A51}" destId="{1EEF465D-C4CE-4949-9C5A-1C24314BF583}" srcOrd="0" destOrd="0" presId="urn:microsoft.com/office/officeart/2005/8/layout/vList2"/>
    <dgm:cxn modelId="{85932D40-B3A6-496E-8537-401918E78D0F}" type="presOf" srcId="{F46CC959-6347-4CA7-B30F-EE3DE2D9A558}" destId="{AB2DC80B-6D64-4DE6-AAD3-A11EFFC217C9}" srcOrd="0" destOrd="0" presId="urn:microsoft.com/office/officeart/2005/8/layout/vList2"/>
    <dgm:cxn modelId="{05D5C45F-2766-4003-8C7E-443791BF11CD}" type="presOf" srcId="{BC451B6F-8832-4CDF-AA8F-0915072E9BC0}" destId="{C1B1B76D-758A-4DC8-8111-C74630CBAC4E}" srcOrd="0" destOrd="0" presId="urn:microsoft.com/office/officeart/2005/8/layout/vList2"/>
    <dgm:cxn modelId="{022B0F53-388E-47A9-85F0-EAA4FCA936B6}" srcId="{C570F788-1034-4AC4-BCBB-2DA797198A51}" destId="{BC451B6F-8832-4CDF-AA8F-0915072E9BC0}" srcOrd="2" destOrd="0" parTransId="{B92072F8-9ABA-4A4E-8B4C-AEFEAFDDA99A}" sibTransId="{0DBF932A-8025-4BBE-9143-A6A2841ED398}"/>
    <dgm:cxn modelId="{CCC41C8B-93B4-4CB8-9F6C-54B22DE52F4B}" srcId="{C570F788-1034-4AC4-BCBB-2DA797198A51}" destId="{D61B8D18-54E2-4CFF-929B-48AE810B0391}" srcOrd="0" destOrd="0" parTransId="{ECEDFC6B-EA5D-4B4D-9E4B-29E1610B66BB}" sibTransId="{796E8845-0F63-414F-80B3-7804A3D4B814}"/>
    <dgm:cxn modelId="{A3022B95-D632-49ED-939B-C624D5ABE44C}" srcId="{C570F788-1034-4AC4-BCBB-2DA797198A51}" destId="{F46CC959-6347-4CA7-B30F-EE3DE2D9A558}" srcOrd="3" destOrd="0" parTransId="{9C78E67A-34E1-4C74-B521-73B95F67CEAB}" sibTransId="{299082D5-28FA-475F-81D0-2BE28C6F041E}"/>
    <dgm:cxn modelId="{0AD575BC-31CB-4E64-9CB6-9775F2A9CCB3}" srcId="{C570F788-1034-4AC4-BCBB-2DA797198A51}" destId="{E1FE0EE9-5A24-412D-8703-8B7A9CC166D8}" srcOrd="4" destOrd="0" parTransId="{0182EE91-0963-49F5-B68F-6544EAF7623B}" sibTransId="{F88DB99B-47F1-4A29-9EA7-CA7BC3AE7693}"/>
    <dgm:cxn modelId="{6C88A6F7-EE1B-467D-9123-761C508CDB1C}" type="presOf" srcId="{F6425432-6F2E-4447-B27C-F8205C9ED959}" destId="{5075397F-6E9B-4C9E-8403-0043D3E05975}" srcOrd="0" destOrd="0" presId="urn:microsoft.com/office/officeart/2005/8/layout/vList2"/>
    <dgm:cxn modelId="{8F6FEA34-4A02-4B3F-97DD-AFFA521DA1FA}" type="presParOf" srcId="{1EEF465D-C4CE-4949-9C5A-1C24314BF583}" destId="{DA32E18E-C872-4B67-AE29-007748693204}" srcOrd="0" destOrd="0" presId="urn:microsoft.com/office/officeart/2005/8/layout/vList2"/>
    <dgm:cxn modelId="{6D2BB321-7FC9-4358-8C32-D140B7B414D3}" type="presParOf" srcId="{1EEF465D-C4CE-4949-9C5A-1C24314BF583}" destId="{53D74BA6-366B-4081-A1FF-DE0F580E532C}" srcOrd="1" destOrd="0" presId="urn:microsoft.com/office/officeart/2005/8/layout/vList2"/>
    <dgm:cxn modelId="{424838A2-E0B3-480C-9FDB-FF18C8928EA7}" type="presParOf" srcId="{1EEF465D-C4CE-4949-9C5A-1C24314BF583}" destId="{5075397F-6E9B-4C9E-8403-0043D3E05975}" srcOrd="2" destOrd="0" presId="urn:microsoft.com/office/officeart/2005/8/layout/vList2"/>
    <dgm:cxn modelId="{350762AB-0ABD-48D2-8E18-0D524DF7EA09}" type="presParOf" srcId="{1EEF465D-C4CE-4949-9C5A-1C24314BF583}" destId="{68124E8E-5F88-4426-B166-4E97DFADCE8F}" srcOrd="3" destOrd="0" presId="urn:microsoft.com/office/officeart/2005/8/layout/vList2"/>
    <dgm:cxn modelId="{E4F36C12-6ABA-4DD3-99C1-1D17ED3B8467}" type="presParOf" srcId="{1EEF465D-C4CE-4949-9C5A-1C24314BF583}" destId="{C1B1B76D-758A-4DC8-8111-C74630CBAC4E}" srcOrd="4" destOrd="0" presId="urn:microsoft.com/office/officeart/2005/8/layout/vList2"/>
    <dgm:cxn modelId="{12A14728-5B6A-4A00-83AC-535511DCA099}" type="presParOf" srcId="{1EEF465D-C4CE-4949-9C5A-1C24314BF583}" destId="{24FD871C-3AAA-439B-8CD5-6F261E86FE0F}" srcOrd="5" destOrd="0" presId="urn:microsoft.com/office/officeart/2005/8/layout/vList2"/>
    <dgm:cxn modelId="{19D02551-CAA4-4FFA-96D6-E4305B4DD789}" type="presParOf" srcId="{1EEF465D-C4CE-4949-9C5A-1C24314BF583}" destId="{AB2DC80B-6D64-4DE6-AAD3-A11EFFC217C9}" srcOrd="6" destOrd="0" presId="urn:microsoft.com/office/officeart/2005/8/layout/vList2"/>
    <dgm:cxn modelId="{AD419E72-ECA1-4AAD-8FC3-ECF0C3B3E3F1}" type="presParOf" srcId="{1EEF465D-C4CE-4949-9C5A-1C24314BF583}" destId="{EC3F0AC9-F4B1-4420-95CB-679B5587BD79}" srcOrd="7" destOrd="0" presId="urn:microsoft.com/office/officeart/2005/8/layout/vList2"/>
    <dgm:cxn modelId="{EF2298F2-8443-4F9D-9DCE-099697CA7ABC}" type="presParOf" srcId="{1EEF465D-C4CE-4949-9C5A-1C24314BF583}" destId="{571C5706-9CEF-48B8-84F4-1C889AD7562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2E18E-C872-4B67-AE29-007748693204}">
      <dsp:nvSpPr>
        <dsp:cNvPr id="0" name=""/>
        <dsp:cNvSpPr/>
      </dsp:nvSpPr>
      <dsp:spPr>
        <a:xfrm>
          <a:off x="0" y="0"/>
          <a:ext cx="8129124" cy="959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Login</a:t>
          </a:r>
        </a:p>
      </dsp:txBody>
      <dsp:txXfrm>
        <a:off x="46834" y="46834"/>
        <a:ext cx="8035456" cy="865732"/>
      </dsp:txXfrm>
    </dsp:sp>
    <dsp:sp modelId="{5075397F-6E9B-4C9E-8403-0043D3E05975}">
      <dsp:nvSpPr>
        <dsp:cNvPr id="0" name=""/>
        <dsp:cNvSpPr/>
      </dsp:nvSpPr>
      <dsp:spPr>
        <a:xfrm>
          <a:off x="0" y="1112104"/>
          <a:ext cx="8129124" cy="959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Add Movie</a:t>
          </a:r>
        </a:p>
      </dsp:txBody>
      <dsp:txXfrm>
        <a:off x="46834" y="1158938"/>
        <a:ext cx="8035456" cy="865732"/>
      </dsp:txXfrm>
    </dsp:sp>
    <dsp:sp modelId="{C1B1B76D-758A-4DC8-8111-C74630CBAC4E}">
      <dsp:nvSpPr>
        <dsp:cNvPr id="0" name=""/>
        <dsp:cNvSpPr/>
      </dsp:nvSpPr>
      <dsp:spPr>
        <a:xfrm>
          <a:off x="0" y="2186705"/>
          <a:ext cx="8129124" cy="959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View Movie List</a:t>
          </a:r>
        </a:p>
      </dsp:txBody>
      <dsp:txXfrm>
        <a:off x="46834" y="2233539"/>
        <a:ext cx="8035456" cy="865732"/>
      </dsp:txXfrm>
    </dsp:sp>
    <dsp:sp modelId="{AB2DC80B-6D64-4DE6-AAD3-A11EFFC217C9}">
      <dsp:nvSpPr>
        <dsp:cNvPr id="0" name=""/>
        <dsp:cNvSpPr/>
      </dsp:nvSpPr>
      <dsp:spPr>
        <a:xfrm>
          <a:off x="0" y="3261305"/>
          <a:ext cx="8129124" cy="959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Book Tickets</a:t>
          </a:r>
        </a:p>
      </dsp:txBody>
      <dsp:txXfrm>
        <a:off x="46834" y="3308139"/>
        <a:ext cx="8035456" cy="865732"/>
      </dsp:txXfrm>
    </dsp:sp>
    <dsp:sp modelId="{571C5706-9CEF-48B8-84F4-1C889AD7562A}">
      <dsp:nvSpPr>
        <dsp:cNvPr id="0" name=""/>
        <dsp:cNvSpPr/>
      </dsp:nvSpPr>
      <dsp:spPr>
        <a:xfrm>
          <a:off x="0" y="4335905"/>
          <a:ext cx="8129124" cy="959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Generate Bill</a:t>
          </a:r>
        </a:p>
      </dsp:txBody>
      <dsp:txXfrm>
        <a:off x="46834" y="4382739"/>
        <a:ext cx="8035456" cy="8657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9329737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8043590" y="1315368"/>
            <a:ext cx="7217820" cy="3126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713232">
              <a:lnSpc>
                <a:spcPts val="8081"/>
              </a:lnSpc>
              <a:spcAft>
                <a:spcPts val="600"/>
              </a:spcAft>
            </a:pPr>
            <a:r>
              <a:rPr lang="en-US" sz="5772" kern="1200">
                <a:solidFill>
                  <a:srgbClr val="FFFFFF"/>
                </a:solidFill>
                <a:latin typeface="Libre Baskerville Bold"/>
                <a:ea typeface="+mn-ea"/>
                <a:cs typeface="+mn-cs"/>
              </a:rPr>
              <a:t>“MOVIE TICKET BOOKING</a:t>
            </a:r>
          </a:p>
          <a:p>
            <a:pPr algn="ctr" defTabSz="713232">
              <a:lnSpc>
                <a:spcPts val="8081"/>
              </a:lnSpc>
              <a:spcAft>
                <a:spcPts val="600"/>
              </a:spcAft>
            </a:pPr>
            <a:r>
              <a:rPr lang="en-US" sz="5772" kern="1200">
                <a:solidFill>
                  <a:srgbClr val="FFFFFF"/>
                </a:solidFill>
                <a:latin typeface="Libre Baskerville Bold"/>
                <a:ea typeface="+mn-ea"/>
                <a:cs typeface="+mn-cs"/>
              </a:rPr>
              <a:t>   SYSTEM" </a:t>
            </a:r>
            <a:endParaRPr lang="en-US" sz="7400">
              <a:solidFill>
                <a:srgbClr val="673F23"/>
              </a:solidFill>
              <a:latin typeface="Libre Baskerville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617834" y="5684395"/>
            <a:ext cx="3675784" cy="694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713232">
              <a:lnSpc>
                <a:spcPts val="5678"/>
              </a:lnSpc>
              <a:spcAft>
                <a:spcPts val="600"/>
              </a:spcAft>
            </a:pPr>
            <a:r>
              <a:rPr lang="en-US" sz="4055" kern="1200">
                <a:solidFill>
                  <a:srgbClr val="FFFFFF"/>
                </a:solidFill>
                <a:latin typeface="Canva Sans Bold"/>
                <a:ea typeface="+mn-ea"/>
                <a:cs typeface="+mn-cs"/>
              </a:rPr>
              <a:t>Presented by,</a:t>
            </a:r>
            <a:endParaRPr lang="en-US" sz="5199">
              <a:solidFill>
                <a:srgbClr val="9E6433"/>
              </a:solidFill>
              <a:latin typeface="Canva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276619" y="6789004"/>
            <a:ext cx="3895574" cy="995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713232">
              <a:lnSpc>
                <a:spcPts val="3712"/>
              </a:lnSpc>
              <a:spcAft>
                <a:spcPts val="600"/>
              </a:spcAft>
            </a:pPr>
            <a:r>
              <a:rPr lang="en-US" sz="2651" kern="1200">
                <a:solidFill>
                  <a:srgbClr val="FFFFFF"/>
                </a:solidFill>
                <a:latin typeface="Canva Sans"/>
                <a:ea typeface="+mn-ea"/>
                <a:cs typeface="+mn-cs"/>
              </a:rPr>
              <a:t>MD ZIHAD  </a:t>
            </a:r>
          </a:p>
          <a:p>
            <a:pPr algn="ctr" defTabSz="713232">
              <a:lnSpc>
                <a:spcPts val="3712"/>
              </a:lnSpc>
              <a:spcAft>
                <a:spcPts val="600"/>
              </a:spcAft>
            </a:pPr>
            <a:r>
              <a:rPr lang="en-US" sz="2651" kern="1200">
                <a:solidFill>
                  <a:srgbClr val="FFFFFF"/>
                </a:solidFill>
                <a:latin typeface="Canva Sans"/>
                <a:ea typeface="+mn-ea"/>
                <a:cs typeface="+mn-cs"/>
              </a:rPr>
              <a:t> ID: 0112330577</a:t>
            </a:r>
            <a:endParaRPr lang="en-US" sz="3399">
              <a:solidFill>
                <a:srgbClr val="673F23"/>
              </a:solidFill>
              <a:latin typeface="Canva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123830" y="6789004"/>
            <a:ext cx="3967764" cy="995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713232">
              <a:lnSpc>
                <a:spcPts val="3712"/>
              </a:lnSpc>
              <a:spcAft>
                <a:spcPts val="600"/>
              </a:spcAft>
            </a:pPr>
            <a:r>
              <a:rPr lang="en-US" sz="2651" kern="1200">
                <a:solidFill>
                  <a:srgbClr val="FFFFFF"/>
                </a:solidFill>
                <a:latin typeface="Canva Sans"/>
                <a:ea typeface="+mn-ea"/>
                <a:cs typeface="+mn-cs"/>
              </a:rPr>
              <a:t>SHOHAN</a:t>
            </a:r>
          </a:p>
          <a:p>
            <a:pPr algn="ctr" defTabSz="713232">
              <a:lnSpc>
                <a:spcPts val="3712"/>
              </a:lnSpc>
              <a:spcAft>
                <a:spcPts val="600"/>
              </a:spcAft>
            </a:pPr>
            <a:r>
              <a:rPr lang="en-US" sz="2651" kern="1200">
                <a:solidFill>
                  <a:srgbClr val="FFFFFF"/>
                </a:solidFill>
                <a:latin typeface="Canva Sans"/>
                <a:ea typeface="+mn-ea"/>
                <a:cs typeface="+mn-cs"/>
              </a:rPr>
              <a:t>ID: 0112330605</a:t>
            </a:r>
            <a:endParaRPr lang="en-US" sz="3399">
              <a:solidFill>
                <a:srgbClr val="673F23"/>
              </a:solidFill>
              <a:latin typeface="Canva Sans"/>
            </a:endParaRPr>
          </a:p>
        </p:txBody>
      </p:sp>
      <p:pic>
        <p:nvPicPr>
          <p:cNvPr id="10" name="Picture 9" descr="A group of people standing in front of a machine&#10;&#10;Description automatically generated">
            <a:extLst>
              <a:ext uri="{FF2B5EF4-FFF2-40B4-BE49-F238E27FC236}">
                <a16:creationId xmlns:a16="http://schemas.microsoft.com/office/drawing/2014/main" id="{7F72976A-2DD3-AC75-C779-BC11F77360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811"/>
          <a:stretch/>
        </p:blipFill>
        <p:spPr>
          <a:xfrm>
            <a:off x="1795787" y="380897"/>
            <a:ext cx="5630213" cy="7429500"/>
          </a:xfrm>
          <a:prstGeom prst="rect">
            <a:avLst/>
          </a:prstGeom>
        </p:spPr>
      </p:pic>
    </p:spTree>
  </p:cSld>
  <p:clrMapOvr>
    <a:masterClrMapping/>
  </p:clrMapOvr>
  <p:transition spd="slow">
    <p:cover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nding">
            <a:hlinkClick r:id="" action="ppaction://media"/>
            <a:extLst>
              <a:ext uri="{FF2B5EF4-FFF2-40B4-BE49-F238E27FC236}">
                <a16:creationId xmlns:a16="http://schemas.microsoft.com/office/drawing/2014/main" id="{BEF3AA57-6E45-3F6F-8353-A0EDD72EB1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FE5BC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43000" y="2074697"/>
            <a:ext cx="16306800" cy="18103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743508"/>
                </a:solidFill>
                <a:latin typeface="Canva Sans Bold"/>
              </a:rPr>
              <a:t>This simple program will make the Ticket Booking system ease. The program has 5 main functions:</a:t>
            </a:r>
          </a:p>
        </p:txBody>
      </p:sp>
      <p:sp>
        <p:nvSpPr>
          <p:cNvPr id="3" name="Freeform 3"/>
          <p:cNvSpPr/>
          <p:nvPr/>
        </p:nvSpPr>
        <p:spPr>
          <a:xfrm>
            <a:off x="414772" y="4336603"/>
            <a:ext cx="5726647" cy="5683697"/>
          </a:xfrm>
          <a:custGeom>
            <a:avLst/>
            <a:gdLst/>
            <a:ahLst/>
            <a:cxnLst/>
            <a:rect l="l" t="t" r="r" b="b"/>
            <a:pathLst>
              <a:path w="5726647" h="5683697">
                <a:moveTo>
                  <a:pt x="0" y="0"/>
                </a:moveTo>
                <a:lnTo>
                  <a:pt x="5726647" y="0"/>
                </a:lnTo>
                <a:lnTo>
                  <a:pt x="5726647" y="5683697"/>
                </a:lnTo>
                <a:lnTo>
                  <a:pt x="0" y="56836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04800" y="648890"/>
            <a:ext cx="13591356" cy="12482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43000" indent="-1143000" algn="ctr">
              <a:lnSpc>
                <a:spcPts val="10360"/>
              </a:lnSpc>
              <a:buFont typeface="Wingdings" panose="05000000000000000000" pitchFamily="2" charset="2"/>
              <a:buChar char="Ø"/>
            </a:pPr>
            <a:r>
              <a:rPr lang="en-US" sz="7400" dirty="0">
                <a:solidFill>
                  <a:schemeClr val="accent2"/>
                </a:solidFill>
                <a:latin typeface="Libre Baskerville Bold"/>
              </a:rPr>
              <a:t>TABLE OF CONTENTS:</a:t>
            </a:r>
          </a:p>
        </p:txBody>
      </p:sp>
      <p:graphicFrame>
        <p:nvGraphicFramePr>
          <p:cNvPr id="7" name="TextBox 5">
            <a:extLst>
              <a:ext uri="{FF2B5EF4-FFF2-40B4-BE49-F238E27FC236}">
                <a16:creationId xmlns:a16="http://schemas.microsoft.com/office/drawing/2014/main" id="{00DFD90C-10F8-5F3E-1F69-759A96BA32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4712304"/>
              </p:ext>
            </p:extLst>
          </p:nvPr>
        </p:nvGraphicFramePr>
        <p:xfrm>
          <a:off x="8686800" y="4457700"/>
          <a:ext cx="8129124" cy="53328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ticketing system&#10;&#10;Description automatically generated">
            <a:extLst>
              <a:ext uri="{FF2B5EF4-FFF2-40B4-BE49-F238E27FC236}">
                <a16:creationId xmlns:a16="http://schemas.microsoft.com/office/drawing/2014/main" id="{E9405BBC-DD9E-D18E-FEA3-1DD6FA9626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3"/>
          <a:stretch/>
        </p:blipFill>
        <p:spPr>
          <a:xfrm>
            <a:off x="0" y="1639586"/>
            <a:ext cx="18285714" cy="86474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BA3608-3C8B-6F15-1074-A5AF037A34CD}"/>
              </a:ext>
            </a:extLst>
          </p:cNvPr>
          <p:cNvSpPr txBox="1"/>
          <p:nvPr/>
        </p:nvSpPr>
        <p:spPr>
          <a:xfrm>
            <a:off x="-1295400" y="647700"/>
            <a:ext cx="10210800" cy="1340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0" indent="-1143000" algn="ctr">
              <a:lnSpc>
                <a:spcPts val="10360"/>
              </a:lnSpc>
              <a:buFont typeface="Wingdings" panose="05000000000000000000" pitchFamily="2" charset="2"/>
              <a:buChar char="Ø"/>
            </a:pPr>
            <a:r>
              <a:rPr lang="en-US" sz="7400" dirty="0">
                <a:solidFill>
                  <a:schemeClr val="accent2"/>
                </a:solidFill>
                <a:latin typeface="Libre Baskerville Bold"/>
              </a:rPr>
              <a:t>Key Points </a:t>
            </a:r>
          </a:p>
        </p:txBody>
      </p:sp>
    </p:spTree>
  </p:cSld>
  <p:clrMapOvr>
    <a:masterClrMapping/>
  </p:clrMapOvr>
  <p:transition spd="slow">
    <p:cover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2000">
              <a:schemeClr val="accent1">
                <a:lumMod val="45000"/>
                <a:lumOff val="55000"/>
              </a:schemeClr>
            </a:gs>
            <a:gs pos="6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Yellow and Red Project Overview Mind Map">
            <a:hlinkClick r:id="" action="ppaction://media"/>
            <a:extLst>
              <a:ext uri="{FF2B5EF4-FFF2-40B4-BE49-F238E27FC236}">
                <a16:creationId xmlns:a16="http://schemas.microsoft.com/office/drawing/2014/main" id="{846808DA-FC07-85AA-8760-E16043E43D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687"/>
            <a:ext cx="18288000" cy="10287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22B0FE-D503-CDCF-4FF2-B286EC605974}"/>
              </a:ext>
            </a:extLst>
          </p:cNvPr>
          <p:cNvSpPr txBox="1"/>
          <p:nvPr/>
        </p:nvSpPr>
        <p:spPr>
          <a:xfrm>
            <a:off x="4038600" y="601223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5" name="Freeform 5"/>
          <p:cNvSpPr/>
          <p:nvPr/>
        </p:nvSpPr>
        <p:spPr>
          <a:xfrm>
            <a:off x="14615224" y="6211551"/>
            <a:ext cx="3643468" cy="4114800"/>
          </a:xfrm>
          <a:custGeom>
            <a:avLst/>
            <a:gdLst/>
            <a:ahLst/>
            <a:cxnLst/>
            <a:rect l="l" t="t" r="r" b="b"/>
            <a:pathLst>
              <a:path w="3643468" h="4114800">
                <a:moveTo>
                  <a:pt x="0" y="0"/>
                </a:moveTo>
                <a:lnTo>
                  <a:pt x="3643468" y="0"/>
                </a:lnTo>
                <a:lnTo>
                  <a:pt x="3643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1D6A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-3886200" y="316416"/>
            <a:ext cx="17990928" cy="154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43000" indent="-1143000" algn="ctr">
              <a:lnSpc>
                <a:spcPts val="12880"/>
              </a:lnSpc>
              <a:buFont typeface="Wingdings" panose="05000000000000000000" pitchFamily="2" charset="2"/>
              <a:buChar char="Ø"/>
            </a:pPr>
            <a:r>
              <a:rPr lang="en-US" sz="9200" dirty="0">
                <a:solidFill>
                  <a:schemeClr val="accent2"/>
                </a:solidFill>
                <a:latin typeface="Canva Sans Bold"/>
              </a:rPr>
              <a:t>Main interface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711239-4BF0-4589-EFD0-62E18674D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324100"/>
            <a:ext cx="12066601" cy="6934200"/>
          </a:xfrm>
          <a:prstGeom prst="rect">
            <a:avLst/>
          </a:prstGeom>
        </p:spPr>
      </p:pic>
      <p:sp>
        <p:nvSpPr>
          <p:cNvPr id="2" name="Freeform 5">
            <a:extLst>
              <a:ext uri="{FF2B5EF4-FFF2-40B4-BE49-F238E27FC236}">
                <a16:creationId xmlns:a16="http://schemas.microsoft.com/office/drawing/2014/main" id="{DFC9B07C-2459-4D5A-2AD5-565B0FC2480B}"/>
              </a:ext>
            </a:extLst>
          </p:cNvPr>
          <p:cNvSpPr/>
          <p:nvPr/>
        </p:nvSpPr>
        <p:spPr>
          <a:xfrm>
            <a:off x="14644532" y="6022209"/>
            <a:ext cx="3643468" cy="4114800"/>
          </a:xfrm>
          <a:custGeom>
            <a:avLst/>
            <a:gdLst/>
            <a:ahLst/>
            <a:cxnLst/>
            <a:rect l="l" t="t" r="r" b="b"/>
            <a:pathLst>
              <a:path w="3643468" h="4114800">
                <a:moveTo>
                  <a:pt x="0" y="0"/>
                </a:moveTo>
                <a:lnTo>
                  <a:pt x="3643468" y="0"/>
                </a:lnTo>
                <a:lnTo>
                  <a:pt x="3643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cover dir="r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1D6A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-381000" y="446521"/>
            <a:ext cx="16535400" cy="154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43000" indent="-1143000" algn="ctr">
              <a:lnSpc>
                <a:spcPts val="12880"/>
              </a:lnSpc>
              <a:buFont typeface="Wingdings" panose="05000000000000000000" pitchFamily="2" charset="2"/>
              <a:buChar char="Ø"/>
            </a:pPr>
            <a:r>
              <a:rPr lang="en-US" sz="9200" dirty="0">
                <a:solidFill>
                  <a:schemeClr val="accent2"/>
                </a:solidFill>
                <a:latin typeface="Canva Sans Bold"/>
              </a:rPr>
              <a:t>Movie Added in the List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C0A310-B2F7-79E4-FEDD-24BF38D8D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420097"/>
            <a:ext cx="12558868" cy="7204224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986B0D9A-CA4E-F6C1-AB89-2B2EE703A254}"/>
              </a:ext>
            </a:extLst>
          </p:cNvPr>
          <p:cNvSpPr/>
          <p:nvPr/>
        </p:nvSpPr>
        <p:spPr>
          <a:xfrm>
            <a:off x="14644532" y="6022209"/>
            <a:ext cx="3643468" cy="4114800"/>
          </a:xfrm>
          <a:custGeom>
            <a:avLst/>
            <a:gdLst/>
            <a:ahLst/>
            <a:cxnLst/>
            <a:rect l="l" t="t" r="r" b="b"/>
            <a:pathLst>
              <a:path w="3643468" h="4114800">
                <a:moveTo>
                  <a:pt x="0" y="0"/>
                </a:moveTo>
                <a:lnTo>
                  <a:pt x="3643468" y="0"/>
                </a:lnTo>
                <a:lnTo>
                  <a:pt x="3643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cover dir="l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C9AE8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0" y="419100"/>
            <a:ext cx="11023736" cy="154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43000" indent="-1143000" algn="ctr">
              <a:lnSpc>
                <a:spcPts val="12880"/>
              </a:lnSpc>
              <a:buFont typeface="Wingdings" panose="05000000000000000000" pitchFamily="2" charset="2"/>
              <a:buChar char="Ø"/>
            </a:pPr>
            <a:r>
              <a:rPr lang="en-US" sz="9200" dirty="0">
                <a:solidFill>
                  <a:schemeClr val="accent2"/>
                </a:solidFill>
                <a:latin typeface="Canva Sans Bold"/>
              </a:rPr>
              <a:t>View Movie List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2D7BF9-8730-7036-BF04-51E4B4CA9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616" y="2324100"/>
            <a:ext cx="12580984" cy="7283727"/>
          </a:xfrm>
          <a:prstGeom prst="rect">
            <a:avLst/>
          </a:prstGeom>
        </p:spPr>
      </p:pic>
      <p:sp>
        <p:nvSpPr>
          <p:cNvPr id="7" name="Freeform 5">
            <a:extLst>
              <a:ext uri="{FF2B5EF4-FFF2-40B4-BE49-F238E27FC236}">
                <a16:creationId xmlns:a16="http://schemas.microsoft.com/office/drawing/2014/main" id="{7285ECCC-FD49-2EBA-190A-9A48402B2C72}"/>
              </a:ext>
            </a:extLst>
          </p:cNvPr>
          <p:cNvSpPr/>
          <p:nvPr/>
        </p:nvSpPr>
        <p:spPr>
          <a:xfrm>
            <a:off x="14325600" y="5186371"/>
            <a:ext cx="3643468" cy="4114800"/>
          </a:xfrm>
          <a:custGeom>
            <a:avLst/>
            <a:gdLst/>
            <a:ahLst/>
            <a:cxnLst/>
            <a:rect l="l" t="t" r="r" b="b"/>
            <a:pathLst>
              <a:path w="3643468" h="4114800">
                <a:moveTo>
                  <a:pt x="0" y="0"/>
                </a:moveTo>
                <a:lnTo>
                  <a:pt x="3643468" y="0"/>
                </a:lnTo>
                <a:lnTo>
                  <a:pt x="3643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C99F8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-1905000" y="8792"/>
            <a:ext cx="12821803" cy="154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43000" indent="-1143000" algn="ctr">
              <a:lnSpc>
                <a:spcPts val="12880"/>
              </a:lnSpc>
              <a:buFont typeface="Wingdings" panose="05000000000000000000" pitchFamily="2" charset="2"/>
              <a:buChar char="Ø"/>
            </a:pPr>
            <a:r>
              <a:rPr lang="en-US" sz="9200" dirty="0">
                <a:solidFill>
                  <a:schemeClr val="accent2"/>
                </a:solidFill>
                <a:latin typeface="Canva Sans Bold"/>
              </a:rPr>
              <a:t>Book Ticket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09A701-B0FD-8819-E60E-DCCCD4DB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263" y="2019300"/>
            <a:ext cx="12573000" cy="7231752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0ADE7E65-7695-5FE3-0D55-0CF6F3CDBB8F}"/>
              </a:ext>
            </a:extLst>
          </p:cNvPr>
          <p:cNvSpPr/>
          <p:nvPr/>
        </p:nvSpPr>
        <p:spPr>
          <a:xfrm>
            <a:off x="14638670" y="5905500"/>
            <a:ext cx="3643468" cy="4114800"/>
          </a:xfrm>
          <a:custGeom>
            <a:avLst/>
            <a:gdLst/>
            <a:ahLst/>
            <a:cxnLst/>
            <a:rect l="l" t="t" r="r" b="b"/>
            <a:pathLst>
              <a:path w="3643468" h="4114800">
                <a:moveTo>
                  <a:pt x="0" y="0"/>
                </a:moveTo>
                <a:lnTo>
                  <a:pt x="3643468" y="0"/>
                </a:lnTo>
                <a:lnTo>
                  <a:pt x="3643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cover dir="r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9D4B9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 flipH="1" flipV="1">
            <a:off x="11466717" y="2588666"/>
            <a:ext cx="4306682" cy="465510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diamond" w="lg" len="lg"/>
            <a:tailEnd type="diamond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4325600" y="5143500"/>
            <a:ext cx="3643468" cy="4114800"/>
          </a:xfrm>
          <a:custGeom>
            <a:avLst/>
            <a:gdLst/>
            <a:ahLst/>
            <a:cxnLst/>
            <a:rect l="l" t="t" r="r" b="b"/>
            <a:pathLst>
              <a:path w="3643468" h="4114800">
                <a:moveTo>
                  <a:pt x="0" y="0"/>
                </a:moveTo>
                <a:lnTo>
                  <a:pt x="3643468" y="0"/>
                </a:lnTo>
                <a:lnTo>
                  <a:pt x="3643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-1753983" y="111503"/>
            <a:ext cx="13220700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43000" indent="-1143000" algn="ctr">
              <a:lnSpc>
                <a:spcPts val="12880"/>
              </a:lnSpc>
              <a:buFont typeface="Wingdings" panose="05000000000000000000" pitchFamily="2" charset="2"/>
              <a:buChar char="Ø"/>
            </a:pPr>
            <a:r>
              <a:rPr lang="en-US" sz="9200" dirty="0">
                <a:solidFill>
                  <a:schemeClr val="accent2"/>
                </a:solidFill>
                <a:latin typeface="Canva Sans Bold"/>
              </a:rPr>
              <a:t>Generate Bill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2B076C-F3A1-A281-36E1-7F76D65CC0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2019300"/>
            <a:ext cx="12759999" cy="7411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68</Words>
  <Application>Microsoft Office PowerPoint</Application>
  <PresentationFormat>Custom</PresentationFormat>
  <Paragraphs>20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Libre Baskerville Bold</vt:lpstr>
      <vt:lpstr>Canva Sans</vt:lpstr>
      <vt:lpstr>Arial</vt:lpstr>
      <vt:lpstr>Calibri</vt:lpstr>
      <vt:lpstr>Canva Sans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SPL Projects</dc:title>
  <dc:creator>student</dc:creator>
  <cp:lastModifiedBy>Zihadul Islam</cp:lastModifiedBy>
  <cp:revision>4</cp:revision>
  <dcterms:created xsi:type="dcterms:W3CDTF">2006-08-16T00:00:00Z</dcterms:created>
  <dcterms:modified xsi:type="dcterms:W3CDTF">2024-05-04T18:15:00Z</dcterms:modified>
  <dc:identifier>DAFsjklIWuw</dc:identifier>
</cp:coreProperties>
</file>

<file path=docProps/thumbnail.jpeg>
</file>